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FF4343"/>
    <a:srgbClr val="FF7171"/>
    <a:srgbClr val="F60000"/>
    <a:srgbClr val="FCEFE4"/>
    <a:srgbClr val="49494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626" autoAdjust="0"/>
  </p:normalViewPr>
  <p:slideViewPr>
    <p:cSldViewPr>
      <p:cViewPr varScale="1">
        <p:scale>
          <a:sx n="121" d="100"/>
          <a:sy n="121" d="100"/>
        </p:scale>
        <p:origin x="1656" y="168"/>
      </p:cViewPr>
      <p:guideLst>
        <p:guide orient="horz" pos="2160"/>
        <p:guide pos="3120"/>
      </p:guideLst>
    </p:cSldViewPr>
  </p:slid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100" d="100"/>
        <a:sy n="100" d="100"/>
      </p:scale>
      <p:origin x="0" y="-74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64099-A693-400B-9101-1AC775760DC8}" type="datetimeFigureOut">
              <a:rPr lang="ko-KR" altLang="en-US" smtClean="0"/>
              <a:t>2022. 9. 15.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C407C-07E6-44FD-B14F-9B8B5D2CF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903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407C-07E6-44FD-B14F-9B8B5D2CFF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407C-07E6-44FD-B14F-9B8B5D2CFF9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14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407C-07E6-44FD-B14F-9B8B5D2CFF9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5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407C-07E6-44FD-B14F-9B8B5D2CFF9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73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407C-07E6-44FD-B14F-9B8B5D2CFF9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5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407C-07E6-44FD-B14F-9B8B5D2CFF9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03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407C-07E6-44FD-B14F-9B8B5D2CFF9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25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407C-07E6-44FD-B14F-9B8B5D2CFF9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3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C407C-07E6-44FD-B14F-9B8B5D2CFF9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5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428497" y="6165304"/>
            <a:ext cx="2964329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2" y="1"/>
            <a:ext cx="9939198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1844825"/>
            <a:ext cx="8420100" cy="1470025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/>
          <a:lstStyle>
            <a:lvl1pPr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912326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321152" y="6381328"/>
            <a:ext cx="185594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761312" y="6381328"/>
            <a:ext cx="1417301" cy="365125"/>
          </a:xfrm>
          <a:prstGeom prst="rect">
            <a:avLst/>
          </a:prstGeom>
        </p:spPr>
        <p:txBody>
          <a:bodyPr/>
          <a:lstStyle/>
          <a:p>
            <a:fld id="{117A4A2D-B056-4C1B-86D6-FCF5A0CB7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7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543811" y="6381328"/>
            <a:ext cx="769229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17A4A2D-B056-4C1B-86D6-FCF5A0CB71E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495300" y="130622"/>
            <a:ext cx="89154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idx="1"/>
          </p:nvPr>
        </p:nvSpPr>
        <p:spPr>
          <a:xfrm>
            <a:off x="495300" y="973425"/>
            <a:ext cx="8915400" cy="5057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2301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5083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4BC2-1C65-491D-9734-9F4A6444F3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28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060848"/>
            <a:ext cx="8915400" cy="1512168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26CC3-8395-4C28-9B79-E96A1FB5DB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부제목 2"/>
          <p:cNvSpPr>
            <a:spLocks noGrp="1"/>
          </p:cNvSpPr>
          <p:nvPr>
            <p:ph type="subTitle" idx="1"/>
          </p:nvPr>
        </p:nvSpPr>
        <p:spPr>
          <a:xfrm>
            <a:off x="704528" y="3645024"/>
            <a:ext cx="8915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64353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30622"/>
            <a:ext cx="89154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973425"/>
            <a:ext cx="8915400" cy="5057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2" y="6174716"/>
            <a:ext cx="3042338" cy="566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 userDrawn="1"/>
        </p:nvGrpSpPr>
        <p:grpSpPr>
          <a:xfrm>
            <a:off x="-15552" y="476672"/>
            <a:ext cx="9921552" cy="360040"/>
            <a:chOff x="-15552" y="980728"/>
            <a:chExt cx="9921552" cy="360040"/>
          </a:xfrm>
          <a:effectLst/>
        </p:grpSpPr>
        <p:sp>
          <p:nvSpPr>
            <p:cNvPr id="8" name="직사각형 7"/>
            <p:cNvSpPr/>
            <p:nvPr userDrawn="1"/>
          </p:nvSpPr>
          <p:spPr>
            <a:xfrm>
              <a:off x="163605" y="1268760"/>
              <a:ext cx="9742395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/>
            <p:cNvSpPr/>
            <p:nvPr userDrawn="1"/>
          </p:nvSpPr>
          <p:spPr>
            <a:xfrm>
              <a:off x="-15552" y="980728"/>
              <a:ext cx="360040" cy="360040"/>
            </a:xfrm>
            <a:prstGeom prst="diamond">
              <a:avLst/>
            </a:prstGeom>
            <a:solidFill>
              <a:srgbClr val="FF66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618866" y="6273368"/>
            <a:ext cx="819000" cy="468000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3838575" y="637624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26CC3-8395-4C28-9B79-E96A1FB5D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3200" b="1" dirty="0"/>
              <a:t>Smart Sensor System</a:t>
            </a:r>
            <a:endParaRPr lang="ko-KR" altLang="en-US" sz="3200" b="1" dirty="0"/>
          </a:p>
        </p:txBody>
      </p:sp>
      <p:sp>
        <p:nvSpPr>
          <p:cNvPr id="13" name="부제목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2022. 07. 27 </a:t>
            </a:r>
          </a:p>
          <a:p>
            <a:endParaRPr lang="en-US" altLang="ko-KR" dirty="0"/>
          </a:p>
          <a:p>
            <a:endParaRPr lang="ko-KR" altLang="en-US" b="1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00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파이썬</a:t>
            </a:r>
            <a:r>
              <a:rPr kumimoji="1" lang="ko-KR" altLang="en-US" dirty="0"/>
              <a:t> 파트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Aduino</a:t>
            </a:r>
            <a:r>
              <a:rPr kumimoji="1" lang="en-US" altLang="ko-KR" dirty="0"/>
              <a:t>-Python, </a:t>
            </a:r>
            <a:r>
              <a:rPr kumimoji="1" lang="en-US" altLang="ko-KR" dirty="0" err="1"/>
              <a:t>DB&amp;.csv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3B80EB6-808D-0BD0-7F6C-12B046B16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t="6796" r="2750" b="6796"/>
          <a:stretch/>
        </p:blipFill>
        <p:spPr>
          <a:xfrm>
            <a:off x="495300" y="1026286"/>
            <a:ext cx="5037047" cy="24990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34E5AF1-6B11-0D0C-7750-C03E63FCD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11657" r="3566" b="5967"/>
          <a:stretch/>
        </p:blipFill>
        <p:spPr>
          <a:xfrm>
            <a:off x="495300" y="3525286"/>
            <a:ext cx="5037047" cy="2673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6ECA0-513C-00D6-E045-5E6A638FC1EF}"/>
              </a:ext>
            </a:extLst>
          </p:cNvPr>
          <p:cNvSpPr txBox="1"/>
          <p:nvPr/>
        </p:nvSpPr>
        <p:spPr>
          <a:xfrm>
            <a:off x="5745088" y="1168753"/>
            <a:ext cx="3953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아두이노를</a:t>
            </a:r>
            <a:r>
              <a:rPr kumimoji="1" lang="ko-KR" altLang="en-US" dirty="0"/>
              <a:t> 통해서 받은 데이터를</a:t>
            </a:r>
            <a:endParaRPr kumimoji="1" lang="en-US" altLang="ko-KR" dirty="0"/>
          </a:p>
          <a:p>
            <a:r>
              <a:rPr kumimoji="1" lang="ko-KR" altLang="en-US" dirty="0" err="1"/>
              <a:t>파이썬을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.csv</a:t>
            </a:r>
            <a:r>
              <a:rPr kumimoji="1" lang="ko-KR" altLang="en-US" dirty="0"/>
              <a:t>파일로 저장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166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파이썬</a:t>
            </a:r>
            <a:r>
              <a:rPr kumimoji="1" lang="ko-KR" altLang="en-US" dirty="0"/>
              <a:t> 파트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Aduino</a:t>
            </a:r>
            <a:r>
              <a:rPr kumimoji="1" lang="en-US" altLang="ko-KR" dirty="0"/>
              <a:t>-Python, </a:t>
            </a:r>
            <a:r>
              <a:rPr kumimoji="1" lang="en-US" altLang="ko-KR" dirty="0" err="1"/>
              <a:t>DB&amp;.csv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6ECA0-513C-00D6-E045-5E6A638FC1EF}"/>
              </a:ext>
            </a:extLst>
          </p:cNvPr>
          <p:cNvSpPr txBox="1"/>
          <p:nvPr/>
        </p:nvSpPr>
        <p:spPr>
          <a:xfrm>
            <a:off x="3067707" y="5795972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파이썬 </a:t>
            </a:r>
            <a:r>
              <a:rPr kumimoji="1" lang="en-US" altLang="ko-KR" dirty="0"/>
              <a:t>IDLE Shell</a:t>
            </a:r>
            <a:r>
              <a:rPr kumimoji="1" lang="ko-KR" altLang="en-US" dirty="0"/>
              <a:t>에서 데이터 확인</a:t>
            </a:r>
            <a:endParaRPr kumimoji="1" lang="ko-Kore-KR" altLang="en-US" dirty="0"/>
          </a:p>
        </p:txBody>
      </p:sp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FEEB842-2102-1380-F54C-965377BE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9"/>
          <a:stretch/>
        </p:blipFill>
        <p:spPr>
          <a:xfrm>
            <a:off x="1834243" y="827483"/>
            <a:ext cx="6237511" cy="47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3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파이썬</a:t>
            </a:r>
            <a:r>
              <a:rPr kumimoji="1" lang="ko-KR" altLang="en-US" dirty="0"/>
              <a:t> 파트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Aduino</a:t>
            </a:r>
            <a:r>
              <a:rPr kumimoji="1" lang="en-US" altLang="ko-KR" dirty="0"/>
              <a:t>-Python, </a:t>
            </a:r>
            <a:r>
              <a:rPr kumimoji="1" lang="en-US" altLang="ko-KR" dirty="0" err="1"/>
              <a:t>DB&amp;.csv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6ECA0-513C-00D6-E045-5E6A638FC1EF}"/>
              </a:ext>
            </a:extLst>
          </p:cNvPr>
          <p:cNvSpPr txBox="1"/>
          <p:nvPr/>
        </p:nvSpPr>
        <p:spPr>
          <a:xfrm>
            <a:off x="3756998" y="5603230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MySQL DB </a:t>
            </a:r>
            <a:r>
              <a:rPr kumimoji="1" lang="ko-KR" altLang="en-US" dirty="0"/>
              <a:t>저장 확인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1CE846-D8B0-1839-D7E7-813F1E23F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789"/>
          <a:stretch/>
        </p:blipFill>
        <p:spPr>
          <a:xfrm>
            <a:off x="1924670" y="1844823"/>
            <a:ext cx="3028329" cy="33870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9A1C97-05B2-E901-FA65-2CF2F01CD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0" b="1"/>
          <a:stretch/>
        </p:blipFill>
        <p:spPr>
          <a:xfrm>
            <a:off x="4953001" y="1844823"/>
            <a:ext cx="3028329" cy="33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0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파이썬</a:t>
            </a:r>
            <a:r>
              <a:rPr kumimoji="1" lang="ko-KR" altLang="en-US" dirty="0"/>
              <a:t> 파트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Aduino</a:t>
            </a:r>
            <a:r>
              <a:rPr kumimoji="1" lang="en-US" altLang="ko-KR" dirty="0"/>
              <a:t>-Python, </a:t>
            </a:r>
            <a:r>
              <a:rPr kumimoji="1" lang="en-US" altLang="ko-KR" dirty="0" err="1"/>
              <a:t>DB&amp;.csv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6ECA0-513C-00D6-E045-5E6A638FC1EF}"/>
              </a:ext>
            </a:extLst>
          </p:cNvPr>
          <p:cNvSpPr txBox="1"/>
          <p:nvPr/>
        </p:nvSpPr>
        <p:spPr>
          <a:xfrm>
            <a:off x="4232920" y="3080408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data.csv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파일 저장 확인</a:t>
            </a:r>
            <a:endParaRPr kumimoji="1" lang="ko-Kore-KR" altLang="en-US" dirty="0"/>
          </a:p>
        </p:txBody>
      </p:sp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534A129-0C1B-8DA6-D515-1E3A86F0C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" t="9051" r="7558" b="5900"/>
          <a:stretch/>
        </p:blipFill>
        <p:spPr>
          <a:xfrm>
            <a:off x="632520" y="1044952"/>
            <a:ext cx="3029497" cy="51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시각화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40302-6BC9-3A9D-1D70-144F020C14C6}"/>
              </a:ext>
            </a:extLst>
          </p:cNvPr>
          <p:cNvSpPr txBox="1"/>
          <p:nvPr/>
        </p:nvSpPr>
        <p:spPr>
          <a:xfrm>
            <a:off x="632520" y="1196752"/>
            <a:ext cx="57606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DB</a:t>
            </a:r>
            <a:r>
              <a:rPr kumimoji="1" lang="ko-KR" altLang="en-US" dirty="0"/>
              <a:t>와 연동하여 데이터 시각화하기</a:t>
            </a:r>
            <a:endParaRPr kumimoji="1" lang="en-US" altLang="ko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kumimoji="1" lang="en-US" altLang="ko-Kore-KR" dirty="0"/>
              <a:t>csv</a:t>
            </a:r>
            <a:r>
              <a:rPr kumimoji="1" lang="ko-KR" altLang="en-US" dirty="0"/>
              <a:t>파일과 연동하여 데이터 시각화하기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76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시각화</a:t>
            </a:r>
            <a:r>
              <a:rPr kumimoji="1" lang="en-US" altLang="ko-KR" sz="1800" dirty="0"/>
              <a:t>(DB)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B1C3DB-1C30-01D1-68AE-B71682F55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4" y="1241319"/>
            <a:ext cx="8841432" cy="43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4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시각화</a:t>
            </a:r>
            <a:r>
              <a:rPr kumimoji="1" lang="en-US" altLang="ko-KR" sz="1800" dirty="0"/>
              <a:t>(DB)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D3F83C-92FB-ECB9-125E-0FDE8090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14852"/>
            <a:ext cx="5105564" cy="44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시각화</a:t>
            </a:r>
            <a:r>
              <a:rPr kumimoji="1" lang="en-US" altLang="ko-KR" sz="1800" dirty="0"/>
              <a:t>(csv)</a:t>
            </a:r>
            <a:endParaRPr kumimoji="1" lang="ko-Kore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783EAA-6977-79CB-18A6-7ED45529F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4968" r="3444" b="4968"/>
          <a:stretch/>
        </p:blipFill>
        <p:spPr>
          <a:xfrm>
            <a:off x="495300" y="890539"/>
            <a:ext cx="5753844" cy="507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9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시각화</a:t>
            </a:r>
            <a:r>
              <a:rPr kumimoji="1" lang="en-US" altLang="ko-KR" sz="1800" dirty="0"/>
              <a:t>(csv)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7FAE9-DB78-2E65-BF07-5BA8A1D4C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61" y="1168253"/>
            <a:ext cx="9203678" cy="45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5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시각화</a:t>
            </a:r>
            <a:r>
              <a:rPr kumimoji="1" lang="en-US" altLang="ko-KR" sz="1800" dirty="0"/>
              <a:t>(csv)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CB9F3E-B6E7-CE8B-454C-F42887E8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11064"/>
            <a:ext cx="4135439" cy="46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Arduino + Python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B4C1F46-D542-9BC5-2BAE-96B594E3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측정 값을 </a:t>
            </a:r>
            <a:r>
              <a:rPr lang="en-US" altLang="ko-KR" dirty="0"/>
              <a:t>Python</a:t>
            </a:r>
            <a:r>
              <a:rPr lang="ko-KR" altLang="en-US" dirty="0"/>
              <a:t>을 통해 </a:t>
            </a:r>
            <a:r>
              <a:rPr lang="en-US" altLang="ko-KR" dirty="0"/>
              <a:t>DB, .csv</a:t>
            </a:r>
            <a:r>
              <a:rPr lang="ko-KR" altLang="en-US" dirty="0"/>
              <a:t>파일 생성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B11F6C6-E699-7CC9-2CA1-64E6AAEAF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412776"/>
            <a:ext cx="4385692" cy="46179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80737B-DC85-7AC8-29B4-997E02E84F6A}"/>
              </a:ext>
            </a:extLst>
          </p:cNvPr>
          <p:cNvSpPr/>
          <p:nvPr/>
        </p:nvSpPr>
        <p:spPr>
          <a:xfrm>
            <a:off x="3152800" y="4221088"/>
            <a:ext cx="360040" cy="144016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75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시각화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문제점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66B5F-A8B0-35D4-2526-54D48212F1E0}"/>
              </a:ext>
            </a:extLst>
          </p:cNvPr>
          <p:cNvSpPr txBox="1"/>
          <p:nvPr/>
        </p:nvSpPr>
        <p:spPr>
          <a:xfrm>
            <a:off x="632520" y="1196752"/>
            <a:ext cx="90010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공통 문제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sz="1400" dirty="0"/>
              <a:t>실시간으로 제공할 수 없다</a:t>
            </a:r>
            <a:r>
              <a:rPr kumimoji="1" lang="en-US" altLang="ko-KR" sz="1400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ko-KR" altLang="en-US" sz="1400" dirty="0"/>
              <a:t>외부 접속이 불가능하다</a:t>
            </a:r>
            <a:r>
              <a:rPr kumimoji="1" lang="en-US" altLang="ko-KR" sz="1400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/>
              <a:t>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이용했을 때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sz="1400" dirty="0"/>
              <a:t>Y</a:t>
            </a:r>
            <a:r>
              <a:rPr kumimoji="1" lang="ko-KR" altLang="en-US" sz="1400" dirty="0"/>
              <a:t>축이 제대로 나오지 않는다</a:t>
            </a:r>
            <a:r>
              <a:rPr kumimoji="1" lang="en-US" altLang="ko-KR" sz="1400" dirty="0"/>
              <a:t>. (</a:t>
            </a:r>
            <a:r>
              <a:rPr kumimoji="1" lang="ko-KR" altLang="en-US" sz="1400" dirty="0"/>
              <a:t>그래프가 거꾸로 뒤집히는 문제 발생</a:t>
            </a:r>
            <a:r>
              <a:rPr kumimoji="1" lang="en-US" altLang="ko-KR" sz="1400" dirty="0"/>
              <a:t> – Mac </a:t>
            </a:r>
            <a:r>
              <a:rPr kumimoji="1" lang="en-US" altLang="ko-KR" sz="1400" dirty="0" err="1"/>
              <a:t>os</a:t>
            </a:r>
            <a:r>
              <a:rPr kumimoji="1" lang="ko-KR" altLang="en-US" sz="1400" dirty="0"/>
              <a:t>에서 발생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window X)</a:t>
            </a:r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en-US" altLang="ko-KR" sz="1400" dirty="0"/>
              <a:t>Graph </a:t>
            </a:r>
            <a:r>
              <a:rPr kumimoji="1" lang="ko-KR" altLang="en-US" sz="1400" dirty="0"/>
              <a:t>확대나 축소가 불가능하다</a:t>
            </a:r>
            <a:r>
              <a:rPr kumimoji="1" lang="en-US" altLang="ko-KR" sz="1400" dirty="0"/>
              <a:t>.</a:t>
            </a:r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/>
              <a:t>csv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이용했을 때</a:t>
            </a:r>
            <a:endParaRPr kumimoji="1" lang="en-US" altLang="ko-KR" dirty="0"/>
          </a:p>
          <a:p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ko-KR" altLang="en-US" sz="1400" dirty="0"/>
              <a:t>데이터의 수정이 쉽다</a:t>
            </a:r>
            <a:r>
              <a:rPr kumimoji="1" lang="en-US" altLang="ko-KR" sz="1400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en-US" altLang="ko-KR" sz="1400" dirty="0"/>
              <a:t>Y</a:t>
            </a:r>
            <a:r>
              <a:rPr kumimoji="1" lang="ko-KR" altLang="en-US" sz="1400" dirty="0"/>
              <a:t>축으로 확대 및 축소가 가능했지만</a:t>
            </a:r>
            <a:r>
              <a:rPr kumimoji="1" lang="en-US" altLang="ko-KR" sz="1400" dirty="0"/>
              <a:t>, X</a:t>
            </a:r>
            <a:r>
              <a:rPr kumimoji="1" lang="ko-KR" altLang="en-US" sz="1400" dirty="0"/>
              <a:t>축으로의 확대 및 축소가 안된다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15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시각화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다음 목표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66B5F-A8B0-35D4-2526-54D48212F1E0}"/>
              </a:ext>
            </a:extLst>
          </p:cNvPr>
          <p:cNvSpPr txBox="1"/>
          <p:nvPr/>
        </p:nvSpPr>
        <p:spPr>
          <a:xfrm>
            <a:off x="632520" y="1196752"/>
            <a:ext cx="792088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공통 문제점 해결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sz="1400" dirty="0"/>
              <a:t>Auto-refresh</a:t>
            </a:r>
            <a:r>
              <a:rPr kumimoji="1" lang="ko-KR" altLang="en-US" sz="1400" dirty="0"/>
              <a:t>가 가능하도록 기술 공부</a:t>
            </a:r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/>
              <a:t>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이용했을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문제점 해결</a:t>
            </a:r>
            <a:endParaRPr kumimoji="1" lang="en-US" altLang="ko-KR" dirty="0"/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sz="1400" dirty="0" err="1"/>
              <a:t>라즈베리파이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or window pc</a:t>
            </a:r>
            <a:r>
              <a:rPr kumimoji="1" lang="ko-KR" altLang="en-US" sz="1400" dirty="0"/>
              <a:t>에서 구동하기</a:t>
            </a:r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en-US" altLang="ko-KR" dirty="0"/>
              <a:t>Csv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이용했을 때 문제점 해결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sz="1400" dirty="0"/>
              <a:t>1.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X</a:t>
            </a:r>
            <a:r>
              <a:rPr kumimoji="1" lang="ko-KR" altLang="en-US" sz="1400" dirty="0"/>
              <a:t>축 확대 및 축소가 가능하도록 기술 공부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844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3200" b="1" dirty="0"/>
              <a:t>Smart Sensor System</a:t>
            </a:r>
            <a:endParaRPr lang="ko-KR" altLang="en-US" sz="3200" b="1" dirty="0"/>
          </a:p>
        </p:txBody>
      </p:sp>
      <p:sp>
        <p:nvSpPr>
          <p:cNvPr id="13" name="부제목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2022. 08. 24 </a:t>
            </a:r>
          </a:p>
          <a:p>
            <a:endParaRPr lang="en-US" altLang="ko-KR" dirty="0"/>
          </a:p>
          <a:p>
            <a:endParaRPr lang="ko-KR" altLang="en-US" b="1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471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7B9B9-50E8-75B2-2426-AF82F977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F4F8E-1A7F-FF54-4CF0-68C45FCE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kumimoji="1" lang="ko-KR" altLang="en-US" sz="1800" dirty="0" err="1"/>
              <a:t>아두이노</a:t>
            </a:r>
            <a:r>
              <a:rPr kumimoji="1" lang="ko-KR" altLang="en-US" sz="1800" dirty="0"/>
              <a:t> 파트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가스 센서 </a:t>
            </a:r>
            <a:r>
              <a:rPr kumimoji="1" lang="en-US" altLang="ko-KR" sz="1400" dirty="0"/>
              <a:t>12</a:t>
            </a:r>
            <a:r>
              <a:rPr kumimoji="1" lang="ko-KR" altLang="en-US" sz="1400" dirty="0"/>
              <a:t>개 연결 가정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sz="1800" dirty="0"/>
              <a:t>파이썬 파트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 err="1"/>
              <a:t>Arduino_to_Python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1400" dirty="0"/>
              <a:t>      -  csv </a:t>
            </a:r>
            <a:r>
              <a:rPr kumimoji="1" lang="ko-KR" altLang="en-US" sz="1400" dirty="0"/>
              <a:t>저장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sz="1800" dirty="0"/>
              <a:t>데이터 시각화 파트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 err="1"/>
              <a:t>Streamlit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사용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/>
              <a:t>csv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이용한 데이터 시각화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dirty="0"/>
              <a:t>문제점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차트 </a:t>
            </a:r>
            <a:r>
              <a:rPr kumimoji="1" lang="ko-KR" altLang="en-US" sz="1400" dirty="0" err="1"/>
              <a:t>새로고침에</a:t>
            </a:r>
            <a:r>
              <a:rPr kumimoji="1" lang="ko-KR" altLang="en-US" sz="1400" dirty="0"/>
              <a:t> 관한 문제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sz="1800" dirty="0"/>
              <a:t>다음 목표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전체 로드맵 제작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17654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08F29-E50E-03E0-1BE6-5F049F16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메인</a:t>
            </a:r>
            <a:r>
              <a:rPr kumimoji="1" lang="ko-KR" altLang="en-US" dirty="0"/>
              <a:t> 화면</a:t>
            </a:r>
            <a:endParaRPr kumimoji="1" lang="ko-Kore-KR" altLang="en-US" dirty="0"/>
          </a:p>
        </p:txBody>
      </p:sp>
      <p:pic>
        <p:nvPicPr>
          <p:cNvPr id="5" name="그림 4" descr="텍스트, 스크린샷, 노트북이(가) 표시된 사진&#10;&#10;자동 생성된 설명">
            <a:extLst>
              <a:ext uri="{FF2B5EF4-FFF2-40B4-BE49-F238E27FC236}">
                <a16:creationId xmlns:a16="http://schemas.microsoft.com/office/drawing/2014/main" id="{877CADF8-FE3C-6D52-C1BD-567EA8439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5"/>
          <a:stretch/>
        </p:blipFill>
        <p:spPr>
          <a:xfrm>
            <a:off x="267618" y="909000"/>
            <a:ext cx="937076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08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08F29-E50E-03E0-1BE6-5F049F16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가스</a:t>
            </a:r>
            <a:r>
              <a:rPr kumimoji="1" lang="ko-KR" altLang="en-US" dirty="0"/>
              <a:t> 별 화면</a:t>
            </a:r>
            <a:endParaRPr kumimoji="1"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3AAA743-D5F2-B9C0-29C4-0E97C3222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5"/>
          <a:stretch/>
        </p:blipFill>
        <p:spPr>
          <a:xfrm>
            <a:off x="267618" y="909000"/>
            <a:ext cx="93707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31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08F29-E50E-03E0-1BE6-5F049F16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과거 측정 값 보기</a:t>
            </a:r>
            <a:endParaRPr kumimoji="1" lang="ko-Kore-KR" altLang="en-US" dirty="0"/>
          </a:p>
        </p:txBody>
      </p:sp>
      <p:pic>
        <p:nvPicPr>
          <p:cNvPr id="5" name="그림 4" descr="텍스트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C4610DAB-2904-F0D5-8352-DFDAAC72A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5"/>
          <a:stretch/>
        </p:blipFill>
        <p:spPr>
          <a:xfrm>
            <a:off x="267618" y="909000"/>
            <a:ext cx="93707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1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08F29-E50E-03E0-1BE6-5F049F16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과거 측정 값 보기</a:t>
            </a:r>
            <a:endParaRPr kumimoji="1" lang="ko-Kore-KR" altLang="en-US" dirty="0"/>
          </a:p>
        </p:txBody>
      </p:sp>
      <p:pic>
        <p:nvPicPr>
          <p:cNvPr id="4" name="그림 3" descr="텍스트, 모니터, 컴퓨터, 노트북이(가) 표시된 사진&#10;&#10;자동 생성된 설명">
            <a:extLst>
              <a:ext uri="{FF2B5EF4-FFF2-40B4-BE49-F238E27FC236}">
                <a16:creationId xmlns:a16="http://schemas.microsoft.com/office/drawing/2014/main" id="{5920C5B7-DB56-8AB4-320E-202D159F1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5"/>
          <a:stretch/>
        </p:blipFill>
        <p:spPr>
          <a:xfrm>
            <a:off x="267618" y="909000"/>
            <a:ext cx="93707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75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시각화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문제점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66B5F-A8B0-35D4-2526-54D48212F1E0}"/>
              </a:ext>
            </a:extLst>
          </p:cNvPr>
          <p:cNvSpPr txBox="1"/>
          <p:nvPr/>
        </p:nvSpPr>
        <p:spPr>
          <a:xfrm>
            <a:off x="632520" y="1196752"/>
            <a:ext cx="9001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문제점</a:t>
            </a:r>
            <a:endParaRPr kumimoji="1" lang="en-US" altLang="ko-KR" dirty="0"/>
          </a:p>
          <a:p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ko-KR" altLang="en-US" sz="1400" dirty="0" err="1"/>
              <a:t>새로고침</a:t>
            </a:r>
            <a:r>
              <a:rPr kumimoji="1" lang="ko-KR" altLang="en-US" sz="1400" dirty="0"/>
              <a:t> 시 보고 있던 상황의 전부가 초기화 된다</a:t>
            </a:r>
            <a:r>
              <a:rPr kumimoji="1" lang="en-US" altLang="ko-KR" sz="1400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en-US" altLang="ko-KR" sz="1400" dirty="0"/>
              <a:t>X</a:t>
            </a:r>
            <a:r>
              <a:rPr kumimoji="1" lang="ko-KR" altLang="en-US" sz="1400" dirty="0"/>
              <a:t>축 비율 고정이 안된다</a:t>
            </a:r>
            <a:r>
              <a:rPr kumimoji="1" lang="en-US" altLang="ko-KR" sz="1400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157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시각화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다음 목표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66368-F735-6C24-1B65-A2A0E9D6AC70}"/>
              </a:ext>
            </a:extLst>
          </p:cNvPr>
          <p:cNvSpPr txBox="1"/>
          <p:nvPr/>
        </p:nvSpPr>
        <p:spPr>
          <a:xfrm>
            <a:off x="632520" y="1196752"/>
            <a:ext cx="9001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문제점 해결</a:t>
            </a:r>
            <a:endParaRPr kumimoji="1" lang="en-US" altLang="ko-KR" dirty="0"/>
          </a:p>
          <a:p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ko-KR" altLang="en-US" sz="1400" dirty="0" err="1"/>
              <a:t>새로고침</a:t>
            </a:r>
            <a:r>
              <a:rPr kumimoji="1" lang="ko-KR" altLang="en-US" sz="1400" dirty="0"/>
              <a:t> 되어도 보고 있는 위치 유지할 수 있게 하기</a:t>
            </a:r>
            <a:r>
              <a:rPr kumimoji="1" lang="en-US" altLang="ko-KR" sz="1400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r>
              <a:rPr kumimoji="1" lang="ko-KR" altLang="en-US" sz="1400" dirty="0"/>
              <a:t>값이 추가되어도 </a:t>
            </a:r>
            <a:r>
              <a:rPr kumimoji="1" lang="en-US" altLang="ko-KR" sz="1400" dirty="0"/>
              <a:t>X</a:t>
            </a:r>
            <a:r>
              <a:rPr kumimoji="1" lang="ko-KR" altLang="en-US" sz="1400" dirty="0"/>
              <a:t>축 값의 간격을 일정하게 유지할 수 있게 하기</a:t>
            </a:r>
            <a:r>
              <a:rPr kumimoji="1" lang="en-US" altLang="ko-KR" sz="1400" dirty="0"/>
              <a:t>.</a:t>
            </a:r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239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Arduino + Python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B4C1F46-D542-9BC5-2BAE-96B594E3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측정 값을 </a:t>
            </a:r>
            <a:r>
              <a:rPr lang="en-US" altLang="ko-KR" dirty="0"/>
              <a:t>Python</a:t>
            </a:r>
            <a:r>
              <a:rPr lang="ko-KR" altLang="en-US" dirty="0"/>
              <a:t>을 통해 </a:t>
            </a:r>
            <a:r>
              <a:rPr lang="en-US" altLang="ko-KR" dirty="0"/>
              <a:t>DB, .csv</a:t>
            </a:r>
            <a:r>
              <a:rPr lang="ko-KR" altLang="en-US" dirty="0"/>
              <a:t>파일 생성 결과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843282F-1BAA-07CE-54C7-D08C4262E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406865"/>
            <a:ext cx="2016224" cy="474706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8C3218F-76B7-F198-C035-48ADB2765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76" y="1406865"/>
            <a:ext cx="1302148" cy="46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17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3200" b="1" dirty="0"/>
              <a:t>Smart Sensor System</a:t>
            </a:r>
            <a:endParaRPr lang="ko-KR" altLang="en-US" sz="3200" b="1" dirty="0"/>
          </a:p>
        </p:txBody>
      </p:sp>
      <p:sp>
        <p:nvSpPr>
          <p:cNvPr id="13" name="부제목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2022. 09. 15</a:t>
            </a:r>
          </a:p>
          <a:p>
            <a:endParaRPr lang="en-US" altLang="ko-KR" dirty="0"/>
          </a:p>
          <a:p>
            <a:endParaRPr lang="ko-KR" altLang="en-US" b="1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0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7B9B9-50E8-75B2-2426-AF82F977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F4F8E-1A7F-FF54-4CF0-68C45FCE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kumimoji="1" lang="ko-KR" altLang="en-US" sz="1800" dirty="0"/>
              <a:t>파이썬 파트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 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일 단위로 </a:t>
            </a:r>
            <a:r>
              <a:rPr kumimoji="1" lang="en-US" altLang="ko-KR" sz="1400" dirty="0"/>
              <a:t>csv </a:t>
            </a:r>
            <a:r>
              <a:rPr kumimoji="1" lang="ko-KR" altLang="en-US" sz="1400" dirty="0"/>
              <a:t>저장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가스 센서 </a:t>
            </a:r>
            <a:r>
              <a:rPr kumimoji="1" lang="en-US" altLang="ko-KR" sz="1400" dirty="0"/>
              <a:t>6</a:t>
            </a:r>
            <a:r>
              <a:rPr kumimoji="1" lang="ko-KR" altLang="en-US" sz="1400" dirty="0"/>
              <a:t>개 설정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sz="1800" dirty="0"/>
              <a:t>데이터 시각화 파트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 err="1"/>
              <a:t>Streamlit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사용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/>
              <a:t>csv</a:t>
            </a:r>
            <a:r>
              <a:rPr kumimoji="1" lang="ko-KR" altLang="en-US" sz="1400" dirty="0"/>
              <a:t> 파일을 이용한 데이터 시각화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sz="1800" dirty="0"/>
              <a:t>다음 목표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실제 들어오는 데이터 포맷으로 디자인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766688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08F29-E50E-03E0-1BE6-5F049F16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메인</a:t>
            </a:r>
            <a:r>
              <a:rPr kumimoji="1" lang="ko-KR" altLang="en-US" dirty="0"/>
              <a:t> 화면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7CADF8-FE3C-6D52-C1BD-567EA8439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" b="4784"/>
          <a:stretch/>
        </p:blipFill>
        <p:spPr>
          <a:xfrm>
            <a:off x="267618" y="909000"/>
            <a:ext cx="937076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18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08F29-E50E-03E0-1BE6-5F049F16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가스</a:t>
            </a:r>
            <a:r>
              <a:rPr kumimoji="1" lang="ko-KR" altLang="en-US" dirty="0"/>
              <a:t> 별 화면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AA743-D5F2-B9C0-29C4-0E97C3222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" b="4048"/>
          <a:stretch/>
        </p:blipFill>
        <p:spPr>
          <a:xfrm>
            <a:off x="267618" y="909000"/>
            <a:ext cx="937076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2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08F29-E50E-03E0-1BE6-5F049F16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과거 측정 값 보기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1E1FCA-1052-35F4-A653-B84BB72CB5A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0" y="908720"/>
            <a:ext cx="937440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6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시각화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다음 목표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66368-F735-6C24-1B65-A2A0E9D6AC70}"/>
              </a:ext>
            </a:extLst>
          </p:cNvPr>
          <p:cNvSpPr txBox="1"/>
          <p:nvPr/>
        </p:nvSpPr>
        <p:spPr>
          <a:xfrm>
            <a:off x="632520" y="1196752"/>
            <a:ext cx="9001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다음 목표</a:t>
            </a:r>
            <a:endParaRPr kumimoji="1" lang="en-US" altLang="ko-KR" dirty="0"/>
          </a:p>
          <a:p>
            <a:endParaRPr kumimoji="1" lang="en-US" altLang="ko-KR" sz="1400" dirty="0"/>
          </a:p>
          <a:p>
            <a:r>
              <a:rPr kumimoji="1" lang="ko-KR" altLang="en-US" sz="1400" dirty="0"/>
              <a:t>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실제 데이터 저장된 값을 활용해서 적용해보기</a:t>
            </a: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  <a:p>
            <a:pPr marL="342900" indent="-342900">
              <a:buAutoNum type="arabicPeriod"/>
            </a:pP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7768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Display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B4C1F46-D542-9BC5-2BAE-96B594E3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Chart.js </a:t>
            </a:r>
            <a:r>
              <a:rPr lang="ko-KR" altLang="en-US" dirty="0"/>
              <a:t>라이브러리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A8FCC92-773B-49FB-2409-0B0D61DEC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420079"/>
            <a:ext cx="4233439" cy="46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9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Display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B4C1F46-D542-9BC5-2BAE-96B594E3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Chart.js </a:t>
            </a:r>
            <a:r>
              <a:rPr lang="ko-KR" altLang="en-US" dirty="0"/>
              <a:t>라이브러리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E45D3A-6E3F-CF93-8A15-50D655BC3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9" y="1486893"/>
            <a:ext cx="8922911" cy="454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2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B4C1F46-D542-9BC5-2BAE-96B594E3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/>
              <a:t>다음 목표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DB </a:t>
            </a:r>
            <a:r>
              <a:rPr lang="ko-KR" altLang="en-US" dirty="0"/>
              <a:t>값 실시간 그래프 띄우기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828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3200" b="1" dirty="0"/>
              <a:t>Smart Sensor System</a:t>
            </a:r>
            <a:endParaRPr lang="ko-KR" altLang="en-US" sz="3200" b="1" dirty="0"/>
          </a:p>
        </p:txBody>
      </p:sp>
      <p:sp>
        <p:nvSpPr>
          <p:cNvPr id="13" name="부제목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2022. 08. 10 </a:t>
            </a:r>
          </a:p>
          <a:p>
            <a:endParaRPr lang="en-US" altLang="ko-KR" dirty="0"/>
          </a:p>
          <a:p>
            <a:endParaRPr lang="ko-KR" altLang="en-US" b="1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4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7B9B9-50E8-75B2-2426-AF82F977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F4F8E-1A7F-FF54-4CF0-68C45FCE0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kumimoji="1" lang="ko-KR" altLang="en-US" sz="1800" dirty="0" err="1"/>
              <a:t>아두이노</a:t>
            </a:r>
            <a:r>
              <a:rPr kumimoji="1" lang="ko-KR" altLang="en-US" sz="1800" dirty="0"/>
              <a:t> 파트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가스 센서 가정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sz="1800" dirty="0"/>
              <a:t>파이썬 파트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 err="1"/>
              <a:t>Arduino_to_Python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1400" dirty="0"/>
              <a:t>      -  DB &amp; csv </a:t>
            </a:r>
            <a:r>
              <a:rPr kumimoji="1" lang="ko-KR" altLang="en-US" sz="1400" dirty="0"/>
              <a:t>저장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sz="1800" dirty="0"/>
              <a:t>데이터 시각화 파트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 err="1"/>
              <a:t>Streamlit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사용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/>
              <a:t>DB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이용한 데이터 시각화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/>
              <a:t>csv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이용한 데이터 시각화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dirty="0"/>
              <a:t>문제점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공통 문제점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/>
              <a:t>DB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이용했을 때 문제점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/>
              <a:t>csv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이용했을 때 문제점</a:t>
            </a:r>
            <a:endParaRPr kumimoji="1" lang="en-US" altLang="ko-KR" sz="1400" dirty="0"/>
          </a:p>
          <a:p>
            <a:pPr marL="0" indent="0">
              <a:buNone/>
            </a:pPr>
            <a:endParaRPr kumimoji="1" lang="en-US" altLang="ko-KR" sz="1400" dirty="0"/>
          </a:p>
          <a:p>
            <a:pPr>
              <a:buFont typeface="Wingdings" pitchFamily="2" charset="2"/>
              <a:buChar char="§"/>
            </a:pPr>
            <a:r>
              <a:rPr kumimoji="1" lang="ko-KR" altLang="en-US" sz="1800" dirty="0"/>
              <a:t>다음 목표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공통 문제점 해결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ko-KR" altLang="en-US" sz="1400" dirty="0"/>
              <a:t>      </a:t>
            </a:r>
            <a:r>
              <a:rPr kumimoji="1" lang="en-US" altLang="ko-KR" sz="1400" dirty="0"/>
              <a:t>-</a:t>
            </a:r>
            <a:r>
              <a:rPr kumimoji="1" lang="ko-KR" altLang="en-US" sz="1400" dirty="0"/>
              <a:t>  </a:t>
            </a:r>
            <a:r>
              <a:rPr kumimoji="1" lang="en-US" altLang="ko-KR" sz="1400" dirty="0"/>
              <a:t>DB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이용했을 때 문제점 해결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9696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02852-A96A-E882-0896-FAE6341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아두이노</a:t>
            </a:r>
            <a:r>
              <a:rPr kumimoji="1" lang="ko-KR" altLang="en-US" dirty="0"/>
              <a:t> 파트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D54F7-59F9-4556-46B1-D5A34D018152}"/>
              </a:ext>
            </a:extLst>
          </p:cNvPr>
          <p:cNvSpPr txBox="1"/>
          <p:nvPr/>
        </p:nvSpPr>
        <p:spPr>
          <a:xfrm>
            <a:off x="4840864" y="4171964"/>
            <a:ext cx="2430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가스</a:t>
            </a:r>
            <a:r>
              <a:rPr kumimoji="1" lang="ko-KR" altLang="en-US" dirty="0"/>
              <a:t> 데이터를 가정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랜덤 변수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선언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C80E13-5906-E3A3-D3A8-79655B22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92696"/>
            <a:ext cx="4880992" cy="5914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800116-9DBF-FD44-D0A9-8278C18E1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6" t="18262" r="7187" b="42778"/>
          <a:stretch/>
        </p:blipFill>
        <p:spPr>
          <a:xfrm>
            <a:off x="4664968" y="1052736"/>
            <a:ext cx="521274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6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575</Words>
  <Application>Microsoft Macintosh PowerPoint</Application>
  <PresentationFormat>A4 용지(210x297mm)</PresentationFormat>
  <Paragraphs>174</Paragraphs>
  <Slides>35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맑은 고딕</vt:lpstr>
      <vt:lpstr>Arial</vt:lpstr>
      <vt:lpstr>Times New Roman</vt:lpstr>
      <vt:lpstr>Wingdings</vt:lpstr>
      <vt:lpstr>Office 테마</vt:lpstr>
      <vt:lpstr>Smart Sensor System</vt:lpstr>
      <vt:lpstr>Arduino + Python</vt:lpstr>
      <vt:lpstr>Arduino + Python</vt:lpstr>
      <vt:lpstr>Web Display</vt:lpstr>
      <vt:lpstr>Web Display</vt:lpstr>
      <vt:lpstr>PowerPoint 프레젠테이션</vt:lpstr>
      <vt:lpstr>Smart Sensor System</vt:lpstr>
      <vt:lpstr>목차</vt:lpstr>
      <vt:lpstr>아두이노 파트</vt:lpstr>
      <vt:lpstr>파이썬 파트(Aduino-Python, DB&amp;.csv 저장)</vt:lpstr>
      <vt:lpstr>파이썬 파트(Aduino-Python, DB&amp;.csv 저장)</vt:lpstr>
      <vt:lpstr>파이썬 파트(Aduino-Python, DB&amp;.csv 저장)</vt:lpstr>
      <vt:lpstr>파이썬 파트(Aduino-Python, DB&amp;.csv 저장)</vt:lpstr>
      <vt:lpstr>데이터 시각화</vt:lpstr>
      <vt:lpstr>데이터 시각화(DB)</vt:lpstr>
      <vt:lpstr>데이터 시각화(DB)</vt:lpstr>
      <vt:lpstr>데이터 시각화(csv)</vt:lpstr>
      <vt:lpstr>데이터 시각화(csv)</vt:lpstr>
      <vt:lpstr>데이터 시각화(csv)</vt:lpstr>
      <vt:lpstr>데이터 시각화 - 문제점</vt:lpstr>
      <vt:lpstr>데이터 시각화 – 다음 목표</vt:lpstr>
      <vt:lpstr>Smart Sensor System</vt:lpstr>
      <vt:lpstr>목차</vt:lpstr>
      <vt:lpstr>메인 화면</vt:lpstr>
      <vt:lpstr>가스 별 화면</vt:lpstr>
      <vt:lpstr>과거 측정 값 보기</vt:lpstr>
      <vt:lpstr>과거 측정 값 보기</vt:lpstr>
      <vt:lpstr>데이터 시각화 - 문제점</vt:lpstr>
      <vt:lpstr>데이터 시각화 – 다음 목표</vt:lpstr>
      <vt:lpstr>Smart Sensor System</vt:lpstr>
      <vt:lpstr>목차</vt:lpstr>
      <vt:lpstr>메인 화면</vt:lpstr>
      <vt:lpstr>가스 별 화면</vt:lpstr>
      <vt:lpstr>과거 측정 값 보기</vt:lpstr>
      <vt:lpstr>데이터 시각화 – 다음 목표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회로이론-</dc:title>
  <dc:creator>YU Joonboo</dc:creator>
  <cp:lastModifiedBy>김 행복</cp:lastModifiedBy>
  <cp:revision>76</cp:revision>
  <dcterms:created xsi:type="dcterms:W3CDTF">2017-02-03T04:00:37Z</dcterms:created>
  <dcterms:modified xsi:type="dcterms:W3CDTF">2022-09-15T04:29:06Z</dcterms:modified>
</cp:coreProperties>
</file>